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9" r:id="rId3"/>
    <p:sldId id="285" r:id="rId4"/>
    <p:sldId id="257" r:id="rId5"/>
    <p:sldId id="280" r:id="rId6"/>
    <p:sldId id="281" r:id="rId7"/>
    <p:sldId id="283" r:id="rId8"/>
    <p:sldId id="284" r:id="rId9"/>
    <p:sldId id="286" r:id="rId10"/>
    <p:sldId id="287" r:id="rId11"/>
    <p:sldId id="295" r:id="rId12"/>
    <p:sldId id="297" r:id="rId13"/>
    <p:sldId id="288" r:id="rId14"/>
    <p:sldId id="289" r:id="rId15"/>
    <p:sldId id="291" r:id="rId16"/>
    <p:sldId id="292" r:id="rId17"/>
    <p:sldId id="258" r:id="rId18"/>
    <p:sldId id="259" r:id="rId19"/>
    <p:sldId id="293" r:id="rId20"/>
    <p:sldId id="294" r:id="rId21"/>
    <p:sldId id="296" r:id="rId22"/>
    <p:sldId id="268" r:id="rId23"/>
    <p:sldId id="298" r:id="rId24"/>
    <p:sldId id="290" r:id="rId25"/>
    <p:sldId id="299" r:id="rId26"/>
    <p:sldId id="300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3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35FF5A-FA08-459F-BC74-592F5F9F0DEE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99FC00-0642-4235-B6D3-8E7C2C516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32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5F9F1-E666-44FD-B888-8D522D31F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60512F-ACB2-4A23-B843-4E846E957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1BABD-15CF-4836-8A1E-D0CB1185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633CC-C3C7-473D-8918-9E6580E2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839CB-0EB2-441C-AA7F-4222A3AF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15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F8D7-A746-4ADB-8126-1E8B09CD4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17F7A8-0CEE-4104-94F0-18C1F94509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44B0A-F878-4D22-A8CF-AA3D20FB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46D0F-0C00-4E43-814A-1D7B8543A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B4790-32EF-4711-8F01-946DFD8F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55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590FA9-F781-40D9-A202-5903A6560D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A3BAD8-BCDC-462A-8EA2-3E75B85A3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D534A-EC96-4811-A184-56519615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276D5-98B1-4B25-988B-2C6D3A08C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B6BF2-40C5-471E-BCBB-E4D8A7217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65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EE24A-025A-469B-9603-41E14B2D4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0018D-AB10-4B49-8537-9E781EFA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1AF68-B360-4FE6-9B82-60ACAA936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0C940-AD99-49E8-9CEE-AA6015CF4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B905C-30C0-45E1-96EC-B5F5C9C1B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12CE6-AF56-46F2-A334-6C2C3AA9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09322-3B9F-4861-8F24-317DBAE2B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8E99CC-983A-4133-A778-A35873A14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F4C8E-A0F1-4ED8-9B2D-4D8485C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429360-E8A3-452D-A3F9-133E470F3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62A95-FF50-433F-BD11-3389AAAD5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0415D-CF58-42F9-888A-F00498DDE5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0895E-46A5-46EF-B1C3-382D86A7E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0E6F5C-FCFA-44E8-8ED7-D5D8AD39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F696E-50EC-4C81-AB4C-661FA0A57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3364F1-E41A-4675-A343-5EFEA9E0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4062-6BAA-4564-9885-1712FCC86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0BCCC-9D62-4388-AE78-2A8C7BF94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A4B82-E06C-4E0E-B9B8-DE2D7A22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38968-2423-47F5-8478-0CEE51E27F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96964-6AD4-4B29-A152-3F0E4EE46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1B590C-966D-429C-B4B4-0DA0B636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32017A-61CD-4ACE-BA5B-EAAD8931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11D0C2-8E2B-445A-B6F1-A2E08D37F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60E8B-9F50-4655-95D4-471E816F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4E255B-8661-4A10-927C-D3780E16F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6252B3-706B-4FDD-B402-987ED2C3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A7262-1B9A-4091-8F47-2F5A4C578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875C67-5B09-429B-B829-56D698DBE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A0709-B98C-427B-9F0D-21431FC89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443C-F4D8-4D1E-BE3F-C1DEFEFD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10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2A7AB-BB42-43D3-8543-0079A30AC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C1F9C-9170-474C-BA60-E1CC33A88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863BFD-0683-476A-BE54-891169D788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AA9B6-32DD-4D8E-8BBB-9ECDCC05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44D609-FF85-4FAD-BD7B-B8FA7E49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94EFB-B317-43A8-A82C-DB2C10E6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4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DFCD6-E9FA-4BD1-9656-7F48E8261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26BAF-1515-446C-8F60-C74CCDE8D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04D37D-D065-41A9-9C11-B24C251B86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644AB-C997-4137-9CCE-82449EE8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01A9C7-C8E8-4359-8698-4D500BDA8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DB9371-0472-4BB4-9FEA-F49FB9E2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7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00F210-4720-434B-98AD-420090E84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C1ACA-6705-4E0D-9AED-5901B113C6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87B3B-0D5C-4845-8676-7FA221E7FE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CF57F-28DD-4666-B73A-300CEEF3EA12}" type="datetimeFigureOut">
              <a:rPr lang="en-US" smtClean="0"/>
              <a:t>3/27/2021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7187F-867A-4950-B9F9-2C2E2C0A3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E95DF-55F7-4EBC-B796-72BE87476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6E592-1669-4BA0-8F7F-11FC28785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22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656F-D24C-49E8-BC8F-F4887D5248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FCB42-21EF-4893-A64C-2AB091FDF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ungkin gambar Husni Muttaqin, berdiri, perairan, langit dan teks yang menyatakan 'ArduinoDay21 Sesi #1 &quot;Husni dan Arduino&quot; Muhammad Husni, S. Pd Sabtu, 27 Maret 21 13:00 WIB live ZOOM KelasRobot ARDUINO DAY2021 March 27th day. day.arduino.cc cc #ArduinoD21'">
            <a:extLst>
              <a:ext uri="{FF2B5EF4-FFF2-40B4-BE49-F238E27FC236}">
                <a16:creationId xmlns:a16="http://schemas.microsoft.com/office/drawing/2014/main" id="{B788D1C2-C872-42C9-81A4-18E658E79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80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5D7A-FE50-48AC-A2B1-D4E5EECC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keajaiban</a:t>
            </a:r>
            <a:r>
              <a:rPr lang="en-US" dirty="0"/>
              <a:t> </a:t>
            </a:r>
            <a:r>
              <a:rPr lang="en-US" dirty="0" err="1"/>
              <a:t>menuntunku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Pendidikan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elektro</a:t>
            </a:r>
            <a:r>
              <a:rPr lang="en-US" dirty="0"/>
              <a:t> </a:t>
            </a:r>
            <a:r>
              <a:rPr lang="en-US" dirty="0" err="1"/>
              <a:t>upi</a:t>
            </a:r>
            <a:r>
              <a:rPr lang="en-US" dirty="0"/>
              <a:t> dan </a:t>
            </a:r>
            <a:r>
              <a:rPr lang="en-US" dirty="0" err="1"/>
              <a:t>bertemu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Arduino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4AC3D-7338-436F-9A09-E8870B5EA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25" y="2183957"/>
            <a:ext cx="4105056" cy="40505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E1AB07-BF02-4F6A-8C33-030DE26D6CFD}"/>
              </a:ext>
            </a:extLst>
          </p:cNvPr>
          <p:cNvSpPr txBox="1"/>
          <p:nvPr/>
        </p:nvSpPr>
        <p:spPr>
          <a:xfrm>
            <a:off x="8018585" y="5978769"/>
            <a:ext cx="4181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………</a:t>
            </a:r>
            <a:r>
              <a:rPr lang="en-US" dirty="0" err="1"/>
              <a:t>langganan</a:t>
            </a:r>
            <a:r>
              <a:rPr lang="en-US" dirty="0"/>
              <a:t> remedial </a:t>
            </a:r>
            <a:r>
              <a:rPr lang="en-US" dirty="0" err="1"/>
              <a:t>peringkat</a:t>
            </a:r>
            <a:r>
              <a:rPr lang="en-US" dirty="0"/>
              <a:t> </a:t>
            </a:r>
            <a:r>
              <a:rPr lang="en-US" dirty="0" err="1"/>
              <a:t>bawah</a:t>
            </a:r>
            <a:r>
              <a:rPr lang="en-US" dirty="0"/>
              <a:t> </a:t>
            </a:r>
          </a:p>
          <a:p>
            <a:pPr algn="just"/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ajaib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lolos</a:t>
            </a:r>
            <a:r>
              <a:rPr lang="en-US" dirty="0"/>
              <a:t> SBMPTN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seperti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57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2A1A-EB47-4873-8C7F-1BBBD884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Leicester </a:t>
            </a:r>
            <a:r>
              <a:rPr lang="en-US" dirty="0" err="1"/>
              <a:t>juara</a:t>
            </a:r>
            <a:r>
              <a:rPr lang="en-US" dirty="0"/>
              <a:t> </a:t>
            </a:r>
            <a:r>
              <a:rPr lang="en-US" dirty="0" err="1"/>
              <a:t>liga</a:t>
            </a:r>
            <a:r>
              <a:rPr lang="en-US" dirty="0"/>
              <a:t> </a:t>
            </a:r>
            <a:r>
              <a:rPr lang="en-US" dirty="0" err="1"/>
              <a:t>inggris</a:t>
            </a:r>
            <a:r>
              <a:rPr lang="en-US" dirty="0"/>
              <a:t> </a:t>
            </a:r>
            <a:r>
              <a:rPr lang="en-US" dirty="0" err="1"/>
              <a:t>ditahun</a:t>
            </a:r>
            <a:r>
              <a:rPr lang="en-US" dirty="0"/>
              <a:t> </a:t>
            </a:r>
            <a:r>
              <a:rPr lang="en-US" dirty="0" err="1"/>
              <a:t>yg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9C392-951B-42A6-A981-306CE6E5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505" y="2300947"/>
            <a:ext cx="6667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88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F1F93-8FF6-443D-8329-D5D596D11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melihat</a:t>
            </a:r>
            <a:r>
              <a:rPr lang="en-US" dirty="0"/>
              <a:t> meme </a:t>
            </a:r>
            <a:r>
              <a:rPr lang="en-US" dirty="0" err="1"/>
              <a:t>ini</a:t>
            </a:r>
            <a:endParaRPr lang="en-US" dirty="0"/>
          </a:p>
        </p:txBody>
      </p:sp>
      <p:pic>
        <p:nvPicPr>
          <p:cNvPr id="6146" name="Picture 2" descr="Pin on Football">
            <a:extLst>
              <a:ext uri="{FF2B5EF4-FFF2-40B4-BE49-F238E27FC236}">
                <a16:creationId xmlns:a16="http://schemas.microsoft.com/office/drawing/2014/main" id="{1D1B2831-F33B-47CB-ABD1-A12360B6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978" y="1969477"/>
            <a:ext cx="4242044" cy="424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012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BB5F-8958-472F-8E96-3E55D378F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Proyek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saya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E0151-BBB5-4B35-B169-7E9F3F3CA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43" y="2298181"/>
            <a:ext cx="2863068" cy="30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7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8F90E-6D56-4AA9-BC7C-6642AC50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butuh</a:t>
            </a:r>
            <a:r>
              <a:rPr lang="en-US" dirty="0"/>
              <a:t> 6 </a:t>
            </a:r>
            <a:r>
              <a:rPr lang="en-US" dirty="0" err="1"/>
              <a:t>bulan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EC31F-FBF7-4084-A034-750EB3E5B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086" y="2610531"/>
            <a:ext cx="5529827" cy="305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81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D556B-34EB-4A41-B171-81F90756C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</a:t>
            </a:r>
            <a:r>
              <a:rPr lang="en-US" dirty="0" err="1"/>
              <a:t>Fisika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FPMIPA UPI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EF642-F4D2-48DB-9B72-43EEB8433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9141"/>
            <a:ext cx="4675774" cy="3151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23E5F9-E2C1-47F8-95D1-086885281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4" y="1951672"/>
            <a:ext cx="44481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1905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/>
              <a:t>RESEARCH BACKGROUND</a:t>
            </a:r>
            <a:endParaRPr/>
          </a:p>
        </p:txBody>
      </p:sp>
      <p:pic>
        <p:nvPicPr>
          <p:cNvPr id="110" name="Google Shape;110;p14" descr="C:\Users\hp\Desktop\fotopraktikum tanggal14no\D5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764" y="3001168"/>
            <a:ext cx="27432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05401" y="3001168"/>
            <a:ext cx="1843087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543801" y="2286000"/>
            <a:ext cx="2421513" cy="3563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1905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/>
              <a:t>RESEARCH BACKGROUND</a:t>
            </a: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1752600"/>
            <a:ext cx="2133600" cy="327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14801" y="1752601"/>
            <a:ext cx="2144671" cy="328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53201" y="1773383"/>
            <a:ext cx="2464943" cy="330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1905000" y="355847"/>
            <a:ext cx="8381260" cy="105439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lt1"/>
              </a:buClr>
              <a:buSzPts val="3200"/>
            </a:pPr>
            <a:r>
              <a:rPr lang="en-US"/>
              <a:t>RESEARCH BACKGROUND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201" y="1648688"/>
            <a:ext cx="1921231" cy="301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5801" y="1648689"/>
            <a:ext cx="1932415" cy="301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39416" y="1524000"/>
            <a:ext cx="3104269" cy="260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84818" y="4267201"/>
            <a:ext cx="3771900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02E0-0E17-4A74-854F-2E390AD86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Akhirnya</a:t>
            </a:r>
            <a:r>
              <a:rPr lang="en-US" dirty="0"/>
              <a:t> ide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jadikan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akhir</a:t>
            </a:r>
            <a:r>
              <a:rPr lang="en-US" dirty="0"/>
              <a:t> dan </a:t>
            </a:r>
            <a:r>
              <a:rPr lang="en-US" dirty="0" err="1"/>
              <a:t>skripsi</a:t>
            </a:r>
            <a:r>
              <a:rPr lang="en-US" dirty="0"/>
              <a:t> </a:t>
            </a:r>
            <a:r>
              <a:rPr lang="en-US" dirty="0" err="1"/>
              <a:t>saya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58A9CD-EE75-4F66-8477-5A1535DF1C9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r="14536" b="8627"/>
          <a:stretch/>
        </p:blipFill>
        <p:spPr bwMode="auto">
          <a:xfrm>
            <a:off x="2799472" y="1932207"/>
            <a:ext cx="2978614" cy="24006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9AD066-47AF-44D7-A920-8357D78DE9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2208"/>
            <a:ext cx="1961272" cy="2400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F8C307-D02B-4B75-88FA-B675E0AD80D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700" y="4332849"/>
            <a:ext cx="3435300" cy="2525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79249B-2898-489E-B363-DAAE7C96367F}"/>
              </a:ext>
            </a:extLst>
          </p:cNvPr>
          <p:cNvPicPr/>
          <p:nvPr/>
        </p:nvPicPr>
        <p:blipFill rotWithShape="1">
          <a:blip r:embed="rId5"/>
          <a:srcRect l="21221" t="1583" r="9205" b="7240"/>
          <a:stretch/>
        </p:blipFill>
        <p:spPr bwMode="auto">
          <a:xfrm>
            <a:off x="5778086" y="4332849"/>
            <a:ext cx="2978614" cy="2525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FC30A-4639-486C-B339-6F4026BC4E64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11732"/>
          <a:stretch/>
        </p:blipFill>
        <p:spPr bwMode="auto">
          <a:xfrm>
            <a:off x="7596554" y="1884070"/>
            <a:ext cx="4294579" cy="240064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8455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D46E-AB4B-4EE1-9687-5D8EB771F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C1F8D41-F9AE-47E2-B246-7C4CD212A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4935"/>
            <a:ext cx="10515600" cy="503237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Name : Muhammad </a:t>
            </a:r>
            <a:r>
              <a:rPr lang="en-US" dirty="0" err="1"/>
              <a:t>Husni</a:t>
            </a:r>
            <a:r>
              <a:rPr lang="en-US" dirty="0"/>
              <a:t> </a:t>
            </a:r>
            <a:r>
              <a:rPr lang="en-US" dirty="0" err="1"/>
              <a:t>Muttaqin</a:t>
            </a:r>
            <a:r>
              <a:rPr lang="en-US" dirty="0"/>
              <a:t>, S. Pd. </a:t>
            </a:r>
          </a:p>
          <a:p>
            <a:r>
              <a:rPr lang="en-US" dirty="0"/>
              <a:t>Birth date : 5 June 1998 (22 years and 9 months old)</a:t>
            </a:r>
          </a:p>
          <a:p>
            <a:r>
              <a:rPr lang="en-US" dirty="0"/>
              <a:t>Hometown : Bandung</a:t>
            </a:r>
          </a:p>
          <a:p>
            <a:r>
              <a:rPr lang="en-US" dirty="0"/>
              <a:t>Current Job : electronics and control system engineer at 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endParaRPr lang="en-US" dirty="0"/>
          </a:p>
          <a:p>
            <a:r>
              <a:rPr lang="en-US" dirty="0"/>
              <a:t>Experiences :      - 2019  : Dynamics Positioning System control system 				       	    	     engineer on cable ship </a:t>
            </a:r>
            <a:r>
              <a:rPr lang="en-US" dirty="0" err="1"/>
              <a:t>kalibaru</a:t>
            </a:r>
            <a:r>
              <a:rPr lang="en-US" dirty="0"/>
              <a:t> – </a:t>
            </a:r>
            <a:r>
              <a:rPr lang="en-US" dirty="0" err="1"/>
              <a:t>untung</a:t>
            </a:r>
            <a:r>
              <a:rPr lang="en-US" dirty="0"/>
              <a:t> </a:t>
            </a:r>
            <a:r>
              <a:rPr lang="en-US" dirty="0" err="1"/>
              <a:t>jawa</a:t>
            </a:r>
            <a:r>
              <a:rPr lang="en-US" dirty="0"/>
              <a:t> 			         	      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- 2019  : Dynamics Positioning System control system 				        		     engineer on cable ship </a:t>
            </a:r>
            <a:r>
              <a:rPr lang="en-US" dirty="0" err="1"/>
              <a:t>lampung</a:t>
            </a:r>
            <a:r>
              <a:rPr lang="en-US" dirty="0"/>
              <a:t> – </a:t>
            </a:r>
            <a:r>
              <a:rPr lang="en-US" dirty="0" err="1"/>
              <a:t>pahawang</a:t>
            </a:r>
            <a:r>
              <a:rPr lang="en-US" dirty="0"/>
              <a:t> 			         	        		     20Kv cable installation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- 2020  : Dynamics Positioning System control system 				       		     engineer on cable ship palapa ring </a:t>
            </a:r>
            <a:r>
              <a:rPr lang="en-US" dirty="0" err="1"/>
              <a:t>tengah</a:t>
            </a:r>
            <a:r>
              <a:rPr lang="en-US" dirty="0"/>
              <a:t> cable				       	     maintenance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Indoprima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		    - 2021 - now  : Electronics and control system engineer for 				       		  Vent-I (PT </a:t>
            </a:r>
            <a:r>
              <a:rPr lang="en-US" dirty="0" err="1"/>
              <a:t>Syergie</a:t>
            </a:r>
            <a:r>
              <a:rPr lang="en-US" dirty="0"/>
              <a:t> </a:t>
            </a:r>
            <a:r>
              <a:rPr lang="en-US" dirty="0" err="1"/>
              <a:t>Automa</a:t>
            </a:r>
            <a:r>
              <a:rPr lang="en-US" dirty="0"/>
              <a:t> </a:t>
            </a:r>
            <a:r>
              <a:rPr lang="en-US" dirty="0" err="1"/>
              <a:t>Teknologi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7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6519-782A-463F-834C-0FE34122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akhirnya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ikutan</a:t>
            </a:r>
            <a:r>
              <a:rPr lang="en-US" dirty="0"/>
              <a:t> </a:t>
            </a:r>
            <a:r>
              <a:rPr lang="en-US" dirty="0" err="1"/>
              <a:t>publikasi</a:t>
            </a:r>
            <a:r>
              <a:rPr lang="en-US" dirty="0"/>
              <a:t> </a:t>
            </a:r>
            <a:r>
              <a:rPr lang="en-US" dirty="0" err="1"/>
              <a:t>internasional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9F8F6B-30C3-49C6-BD5B-C0E9FE6F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948" y="2391507"/>
            <a:ext cx="3807052" cy="3478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9DA450-D97E-4698-A724-854A690ED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437" y="2336864"/>
            <a:ext cx="3807052" cy="358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8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59338-9124-4DA9-8688-A3AB45EA2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 </a:t>
            </a:r>
            <a:r>
              <a:rPr lang="en-US" dirty="0" err="1"/>
              <a:t>cerita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di </a:t>
            </a:r>
            <a:r>
              <a:rPr lang="en-US" dirty="0" err="1"/>
              <a:t>jl.</a:t>
            </a:r>
            <a:r>
              <a:rPr lang="en-US" dirty="0"/>
              <a:t> </a:t>
            </a:r>
            <a:r>
              <a:rPr lang="en-US" dirty="0" err="1"/>
              <a:t>Setiabudi</a:t>
            </a:r>
            <a:r>
              <a:rPr lang="en-US" dirty="0"/>
              <a:t> no 228 </a:t>
            </a:r>
            <a:r>
              <a:rPr lang="en-US" dirty="0" err="1"/>
              <a:t>berakhir</a:t>
            </a:r>
            <a:r>
              <a:rPr lang="en-US" dirty="0"/>
              <a:t> </a:t>
            </a:r>
            <a:r>
              <a:rPr lang="en-US" dirty="0" err="1"/>
              <a:t>manis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EACE9-9C05-4DCC-89DC-49EDE1C1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50" y="2180492"/>
            <a:ext cx="4032172" cy="3898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6CBD71-7CED-4438-944B-6C0122D2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794" y="2180492"/>
            <a:ext cx="3502856" cy="38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57E53F-06EF-4E20-8A1C-6052E6F9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704"/>
            <a:ext cx="1846275" cy="26040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2C051-9154-4CD1-AA12-262B2EE76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75" y="4306956"/>
            <a:ext cx="1442416" cy="2564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893AC5-D882-4A35-8BCA-ACE02911F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691" y="4275449"/>
            <a:ext cx="4558748" cy="256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8298FC-F3A8-48B2-B318-7208431A2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86609"/>
            <a:ext cx="3687292" cy="2074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992A7C-BF1A-417E-8149-D3FBE31E1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7292" y="2186609"/>
            <a:ext cx="3704598" cy="20838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0F85A-0BF9-43DC-87DE-2FED596EBA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7439" y="4422433"/>
            <a:ext cx="4344561" cy="244381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953B06D-7D59-479B-A058-1F35349AA957}"/>
              </a:ext>
            </a:extLst>
          </p:cNvPr>
          <p:cNvSpPr txBox="1">
            <a:spLocks/>
          </p:cNvSpPr>
          <p:nvPr/>
        </p:nvSpPr>
        <p:spPr>
          <a:xfrm>
            <a:off x="0" y="365850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“</a:t>
            </a:r>
            <a:r>
              <a:rPr lang="en-US" dirty="0" err="1"/>
              <a:t>Sedikit</a:t>
            </a:r>
            <a:r>
              <a:rPr lang="en-US" dirty="0"/>
              <a:t> demi </a:t>
            </a:r>
            <a:r>
              <a:rPr lang="en-US" dirty="0" err="1"/>
              <a:t>sedikit</a:t>
            </a:r>
            <a:r>
              <a:rPr lang="en-US" dirty="0"/>
              <a:t> lama </a:t>
            </a:r>
            <a:r>
              <a:rPr lang="en-US" dirty="0" err="1"/>
              <a:t>lama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bukit</a:t>
            </a:r>
            <a:r>
              <a:rPr lang="en-US" dirty="0"/>
              <a:t>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3FA563-2FEA-421F-91E7-D0A68C9350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034" y="2090051"/>
            <a:ext cx="1311965" cy="23323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52CEDB-F021-4B0A-8DCB-1742D07365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1890" y="2181606"/>
            <a:ext cx="3510352" cy="19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183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3EDF-A40E-4FD9-9F9A-2E4FD08F8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0F5F8D-86BF-478B-A6C0-40B10E150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82" y="-1007533"/>
            <a:ext cx="6147582" cy="1092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48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3D830-6400-48AF-AD7C-DC6095140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626" y="1445798"/>
            <a:ext cx="6486378" cy="4351338"/>
          </a:xfrm>
        </p:spPr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butuh</a:t>
            </a:r>
            <a:r>
              <a:rPr lang="en-US" dirty="0"/>
              <a:t> total 5 semester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transistor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Saya </a:t>
            </a:r>
            <a:r>
              <a:rPr lang="en-US" dirty="0" err="1"/>
              <a:t>butuh</a:t>
            </a:r>
            <a:r>
              <a:rPr lang="en-US" dirty="0"/>
              <a:t> total 5 semester juga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PID</a:t>
            </a:r>
          </a:p>
        </p:txBody>
      </p:sp>
      <p:pic>
        <p:nvPicPr>
          <p:cNvPr id="5122" name="Picture 2" descr="Transistor ~ FUADI HUSEIN">
            <a:extLst>
              <a:ext uri="{FF2B5EF4-FFF2-40B4-BE49-F238E27FC236}">
                <a16:creationId xmlns:a16="http://schemas.microsoft.com/office/drawing/2014/main" id="{FB9A8EB2-69BD-49D1-9DD6-B444DA80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486" y="1041009"/>
            <a:ext cx="2537253" cy="1783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A105D5-0053-40E7-A633-89995770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412" y="3429000"/>
            <a:ext cx="2643610" cy="1976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03B538-5C81-4D3C-A9F3-9D641F3A1E0B}"/>
              </a:ext>
            </a:extLst>
          </p:cNvPr>
          <p:cNvSpPr txBox="1"/>
          <p:nvPr/>
        </p:nvSpPr>
        <p:spPr>
          <a:xfrm flipH="1">
            <a:off x="6652846" y="5797136"/>
            <a:ext cx="5539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…….Saya 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kendali</a:t>
            </a:r>
            <a:r>
              <a:rPr lang="en-US" dirty="0"/>
              <a:t> PID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transistornya</a:t>
            </a:r>
            <a:r>
              <a:rPr lang="en-US" dirty="0"/>
              <a:t>,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butuh</a:t>
            </a:r>
            <a:r>
              <a:rPr lang="en-US" dirty="0"/>
              <a:t> 10 semester alias 5 </a:t>
            </a:r>
            <a:r>
              <a:rPr lang="en-US" dirty="0" err="1"/>
              <a:t>tahun</a:t>
            </a:r>
            <a:r>
              <a:rPr lang="en-US" dirty="0"/>
              <a:t>. 4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kuliah</a:t>
            </a:r>
            <a:r>
              <a:rPr lang="en-US" dirty="0"/>
              <a:t> 1 </a:t>
            </a:r>
            <a:r>
              <a:rPr lang="en-US" dirty="0" err="1"/>
              <a:t>tahun</a:t>
            </a:r>
            <a:r>
              <a:rPr lang="en-US" dirty="0"/>
              <a:t> </a:t>
            </a:r>
            <a:r>
              <a:rPr lang="en-US" dirty="0" err="1"/>
              <a:t>kerja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839624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E73F-302B-4D52-B806-32984B6E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kedepan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E814B-5979-4D28-9BF7-751B94D86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89" y="1585034"/>
            <a:ext cx="5084747" cy="3687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6E7FD3-63EE-4B9E-8435-B60D5F055747}"/>
              </a:ext>
            </a:extLst>
          </p:cNvPr>
          <p:cNvSpPr txBox="1"/>
          <p:nvPr/>
        </p:nvSpPr>
        <p:spPr>
          <a:xfrm>
            <a:off x="1872941" y="6123543"/>
            <a:ext cx="844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cita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: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mengajar</a:t>
            </a:r>
            <a:r>
              <a:rPr lang="en-US" dirty="0"/>
              <a:t> </a:t>
            </a:r>
            <a:r>
              <a:rPr lang="en-US" dirty="0" err="1"/>
              <a:t>ditempat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inginkan</a:t>
            </a:r>
            <a:r>
              <a:rPr lang="en-US" dirty="0"/>
              <a:t> pada </a:t>
            </a:r>
            <a:r>
              <a:rPr lang="en-US" dirty="0" err="1"/>
              <a:t>waktunya</a:t>
            </a:r>
            <a:r>
              <a:rPr lang="en-US" dirty="0"/>
              <a:t>.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dan </a:t>
            </a:r>
            <a:r>
              <a:rPr lang="en-US" dirty="0" err="1"/>
              <a:t>banyak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kejar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CB7C2-DD05-42CB-9146-DCCC5D720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915" y="1585034"/>
            <a:ext cx="3464834" cy="36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0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A0AFF-0C83-4ADF-8D6D-A2D1D979E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Kesimpulan </a:t>
            </a:r>
            <a:r>
              <a:rPr lang="en-US" dirty="0" err="1"/>
              <a:t>perjalanan</a:t>
            </a:r>
            <a:r>
              <a:rPr lang="en-US" dirty="0"/>
              <a:t> </a:t>
            </a:r>
            <a:r>
              <a:rPr lang="en-US" dirty="0" err="1"/>
              <a:t>saya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B258F-079D-491B-9B60-355EF6537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3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 = </a:t>
            </a:r>
            <a:r>
              <a:rPr lang="en-US" dirty="0" err="1"/>
              <a:t>mx+c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B3652-5EEA-4E80-B58D-171DEE55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022" y="2351382"/>
            <a:ext cx="4663146" cy="215523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E145F2-AC97-4729-8F85-4C0330A9D0D2}"/>
              </a:ext>
            </a:extLst>
          </p:cNvPr>
          <p:cNvSpPr txBox="1">
            <a:spLocks/>
          </p:cNvSpPr>
          <p:nvPr/>
        </p:nvSpPr>
        <p:spPr>
          <a:xfrm>
            <a:off x="726204" y="4967410"/>
            <a:ext cx="10515600" cy="17077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y = skill/</a:t>
            </a:r>
            <a:r>
              <a:rPr lang="en-US" dirty="0" err="1"/>
              <a:t>kemampuan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X = </a:t>
            </a:r>
            <a:r>
              <a:rPr lang="en-US" dirty="0" err="1"/>
              <a:t>banyaknya</a:t>
            </a:r>
            <a:r>
              <a:rPr lang="en-US" dirty="0"/>
              <a:t> </a:t>
            </a:r>
            <a:r>
              <a:rPr lang="en-US" dirty="0" err="1"/>
              <a:t>belajar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 = </a:t>
            </a:r>
            <a:r>
              <a:rPr lang="en-US" dirty="0" err="1"/>
              <a:t>bakat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 = </a:t>
            </a:r>
            <a:r>
              <a:rPr lang="en-US" dirty="0" err="1"/>
              <a:t>pengalaman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3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99D6-E128-4EE0-B1B6-BCB090C77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Sekian</a:t>
            </a:r>
            <a:r>
              <a:rPr lang="en-US" dirty="0"/>
              <a:t> dan </a:t>
            </a:r>
            <a:r>
              <a:rPr lang="en-US" dirty="0" err="1"/>
              <a:t>terimakasih</a:t>
            </a:r>
            <a:r>
              <a:rPr lang="en-US" dirty="0"/>
              <a:t>. </a:t>
            </a:r>
            <a:r>
              <a:rPr lang="en-US" dirty="0" err="1"/>
              <a:t>Mohon</a:t>
            </a:r>
            <a:r>
              <a:rPr lang="en-US" dirty="0"/>
              <a:t> </a:t>
            </a:r>
            <a:r>
              <a:rPr lang="en-US" dirty="0" err="1"/>
              <a:t>maaf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yang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berbau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teknis</a:t>
            </a:r>
            <a:r>
              <a:rPr lang="en-US" dirty="0"/>
              <a:t> Arduino. </a:t>
            </a:r>
            <a:r>
              <a:rPr lang="en-US" dirty="0" err="1"/>
              <a:t>Semoga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bermanfaat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2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BBBBC5-CD94-47C0-8F71-2EC75CB06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686" y="1835224"/>
            <a:ext cx="9553575" cy="191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C0D17-1E23-4C32-A65E-C9C401205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4185053"/>
            <a:ext cx="9572625" cy="1933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CEA554-872F-47FB-B2E3-EE0A38417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68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539D-B4EE-454C-A82C-F0C138E53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Saya dan </a:t>
            </a:r>
            <a:r>
              <a:rPr lang="en-US" dirty="0" err="1"/>
              <a:t>arduino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4B7F9-CECF-4403-979B-BA70BA235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41" y="1690688"/>
            <a:ext cx="2648222" cy="4135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DCC91-B0CC-4023-916A-64ECAF677702}"/>
              </a:ext>
            </a:extLst>
          </p:cNvPr>
          <p:cNvSpPr txBox="1"/>
          <p:nvPr/>
        </p:nvSpPr>
        <p:spPr>
          <a:xfrm flipH="1">
            <a:off x="5744154" y="2120348"/>
            <a:ext cx="52949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 </a:t>
            </a:r>
            <a:r>
              <a:rPr lang="en-US" dirty="0" err="1"/>
              <a:t>berjenis</a:t>
            </a:r>
            <a:r>
              <a:rPr lang="en-US" dirty="0"/>
              <a:t> Arduino UNO </a:t>
            </a:r>
            <a:r>
              <a:rPr lang="en-US" dirty="0" err="1"/>
              <a:t>tahun</a:t>
            </a:r>
            <a:r>
              <a:rPr lang="en-US" dirty="0"/>
              <a:t> 2015 </a:t>
            </a:r>
            <a:r>
              <a:rPr lang="en-US" dirty="0" err="1"/>
              <a:t>beli</a:t>
            </a:r>
            <a:r>
              <a:rPr lang="en-US" dirty="0"/>
              <a:t> di </a:t>
            </a:r>
            <a:r>
              <a:rPr lang="en-US" dirty="0" err="1"/>
              <a:t>jayaplaza</a:t>
            </a:r>
            <a:r>
              <a:rPr lang="en-US" dirty="0"/>
              <a:t>, Bandung </a:t>
            </a:r>
            <a:r>
              <a:rPr lang="en-US" dirty="0" err="1"/>
              <a:t>seharga</a:t>
            </a:r>
            <a:r>
              <a:rPr lang="en-US" dirty="0"/>
              <a:t> </a:t>
            </a:r>
            <a:r>
              <a:rPr lang="en-US" dirty="0" err="1"/>
              <a:t>Rp</a:t>
            </a:r>
            <a:r>
              <a:rPr lang="en-US" dirty="0"/>
              <a:t>. 150.000,-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……and the rest is history</a:t>
            </a:r>
          </a:p>
        </p:txBody>
      </p:sp>
    </p:spTree>
    <p:extLst>
      <p:ext uri="{BB962C8B-B14F-4D97-AF65-F5344CB8AC3E}">
        <p14:creationId xmlns:p14="http://schemas.microsoft.com/office/powerpoint/2010/main" val="4179903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87F63-80AF-4234-9081-45E1A6F7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yang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pelajari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25522-F122-498F-9CC3-09453261C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Konsistensi</a:t>
            </a:r>
            <a:r>
              <a:rPr lang="en-US" dirty="0"/>
              <a:t> (</a:t>
            </a:r>
            <a:r>
              <a:rPr lang="en-US" dirty="0" err="1"/>
              <a:t>catatan</a:t>
            </a:r>
            <a:r>
              <a:rPr lang="en-US" dirty="0"/>
              <a:t> :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pembelajar</a:t>
            </a:r>
            <a:r>
              <a:rPr lang="en-US" dirty="0"/>
              <a:t> yang </a:t>
            </a:r>
            <a:r>
              <a:rPr lang="en-US" dirty="0" err="1"/>
              <a:t>cepat</a:t>
            </a:r>
            <a:r>
              <a:rPr lang="en-US" dirty="0"/>
              <a:t>)</a:t>
            </a:r>
          </a:p>
          <a:p>
            <a:r>
              <a:rPr lang="en-US" dirty="0" err="1"/>
              <a:t>Manajemen</a:t>
            </a:r>
            <a:r>
              <a:rPr lang="en-US" dirty="0"/>
              <a:t> stress (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otw</a:t>
            </a:r>
            <a:r>
              <a:rPr lang="en-US" dirty="0"/>
              <a:t>)</a:t>
            </a:r>
          </a:p>
          <a:p>
            <a:r>
              <a:rPr lang="en-US" dirty="0" err="1"/>
              <a:t>Menyikapi</a:t>
            </a:r>
            <a:r>
              <a:rPr lang="en-US" dirty="0"/>
              <a:t> </a:t>
            </a:r>
            <a:r>
              <a:rPr lang="en-US" dirty="0" err="1"/>
              <a:t>kegagalan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bijak</a:t>
            </a:r>
            <a:r>
              <a:rPr lang="en-US" dirty="0"/>
              <a:t> (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otw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117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1FD62-8210-461E-9F91-D4206293C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Sebelum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bertemu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arduino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CC8E3-F439-4384-9072-74F6FF4D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594" y="1870212"/>
            <a:ext cx="6535806" cy="2294201"/>
          </a:xfrm>
          <a:prstGeom prst="rect">
            <a:avLst/>
          </a:prstGeom>
        </p:spPr>
      </p:pic>
      <p:pic>
        <p:nvPicPr>
          <p:cNvPr id="5" name="Picture 4" descr="Angka Nol Itu Menertawaiku Halaman all - Kompasiana.com">
            <a:extLst>
              <a:ext uri="{FF2B5EF4-FFF2-40B4-BE49-F238E27FC236}">
                <a16:creationId xmlns:a16="http://schemas.microsoft.com/office/drawing/2014/main" id="{166E5235-FE82-4669-B5D4-F60B1F87E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26" y="4343937"/>
            <a:ext cx="4144936" cy="233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8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4E602-831B-44E1-9E4A-F1347E6A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E72524-1C33-4B7F-B032-35FF94FC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891409" cy="4993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5A880-A2B1-4628-85BF-B0BC5EF230D5}"/>
              </a:ext>
            </a:extLst>
          </p:cNvPr>
          <p:cNvSpPr txBox="1"/>
          <p:nvPr/>
        </p:nvSpPr>
        <p:spPr>
          <a:xfrm>
            <a:off x="5552661" y="5870713"/>
            <a:ext cx="621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Perkataan</a:t>
            </a:r>
            <a:r>
              <a:rPr lang="en-US" dirty="0"/>
              <a:t> guru yang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: “</a:t>
            </a:r>
            <a:r>
              <a:rPr lang="en-US" dirty="0" err="1"/>
              <a:t>Husni</a:t>
            </a:r>
            <a:r>
              <a:rPr lang="en-US" dirty="0"/>
              <a:t>, </a:t>
            </a:r>
            <a:r>
              <a:rPr lang="en-US" dirty="0" err="1"/>
              <a:t>kamu</a:t>
            </a:r>
            <a:r>
              <a:rPr lang="en-US" dirty="0"/>
              <a:t> </a:t>
            </a:r>
            <a:r>
              <a:rPr lang="en-US" dirty="0" err="1"/>
              <a:t>anak</a:t>
            </a:r>
            <a:r>
              <a:rPr lang="en-US" dirty="0"/>
              <a:t> </a:t>
            </a:r>
            <a:r>
              <a:rPr lang="en-US" dirty="0" err="1"/>
              <a:t>autis</a:t>
            </a:r>
            <a:r>
              <a:rPr lang="en-US" dirty="0"/>
              <a:t>!”</a:t>
            </a:r>
          </a:p>
        </p:txBody>
      </p:sp>
    </p:spTree>
    <p:extLst>
      <p:ext uri="{BB962C8B-B14F-4D97-AF65-F5344CB8AC3E}">
        <p14:creationId xmlns:p14="http://schemas.microsoft.com/office/powerpoint/2010/main" val="402801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F517-D53D-4497-A48B-818C94CB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Saya </a:t>
            </a:r>
            <a:r>
              <a:rPr lang="en-US" dirty="0" err="1"/>
              <a:t>smk</a:t>
            </a:r>
            <a:r>
              <a:rPr lang="en-US" dirty="0"/>
              <a:t> di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tkj</a:t>
            </a:r>
            <a:r>
              <a:rPr lang="en-US" dirty="0"/>
              <a:t>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ditolak</a:t>
            </a:r>
            <a:r>
              <a:rPr lang="en-US" dirty="0"/>
              <a:t> di </a:t>
            </a:r>
            <a:r>
              <a:rPr lang="en-US" dirty="0" err="1"/>
              <a:t>smk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elektro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3074" name="Picture 2" descr="Sekilas Pandang Jurusan TKJ SMK N 1 Kepanjen – SMKN 1 Kepanjen">
            <a:extLst>
              <a:ext uri="{FF2B5EF4-FFF2-40B4-BE49-F238E27FC236}">
                <a16:creationId xmlns:a16="http://schemas.microsoft.com/office/drawing/2014/main" id="{056838CB-DEC3-4F3A-BC8E-C6E904429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524" y="2197125"/>
            <a:ext cx="5860952" cy="377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60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8DF9B-AB04-461B-B425-35B98B34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Prestasi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</a:t>
            </a:r>
            <a:r>
              <a:rPr lang="en-US" dirty="0" err="1"/>
              <a:t>selama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tkj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464AA-BD6B-4D43-B991-9B2B5D4D9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Pernah</a:t>
            </a:r>
            <a:r>
              <a:rPr lang="en-US" dirty="0"/>
              <a:t> Remedial 10 </a:t>
            </a:r>
            <a:r>
              <a:rPr lang="en-US" dirty="0" err="1"/>
              <a:t>pelajaran</a:t>
            </a:r>
            <a:endParaRPr lang="en-US" dirty="0"/>
          </a:p>
          <a:p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dapet</a:t>
            </a:r>
            <a:r>
              <a:rPr lang="en-US" dirty="0"/>
              <a:t> Nilai </a:t>
            </a:r>
            <a:r>
              <a:rPr lang="en-US" dirty="0" err="1"/>
              <a:t>fisika</a:t>
            </a:r>
            <a:r>
              <a:rPr lang="en-US" dirty="0"/>
              <a:t> 0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uts</a:t>
            </a:r>
            <a:endParaRPr lang="en-US" dirty="0"/>
          </a:p>
          <a:p>
            <a:r>
              <a:rPr lang="en-US" dirty="0" err="1"/>
              <a:t>Pernah</a:t>
            </a:r>
            <a:r>
              <a:rPr lang="en-US" dirty="0"/>
              <a:t> Remedial </a:t>
            </a:r>
            <a:r>
              <a:rPr lang="en-US" dirty="0" err="1"/>
              <a:t>pelajaran</a:t>
            </a:r>
            <a:r>
              <a:rPr lang="en-US" dirty="0"/>
              <a:t> </a:t>
            </a:r>
            <a:r>
              <a:rPr lang="en-US" dirty="0" err="1"/>
              <a:t>elektronika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48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378</Words>
  <Application>Microsoft Office PowerPoint</Application>
  <PresentationFormat>Widescreen</PresentationFormat>
  <Paragraphs>60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About me</vt:lpstr>
      <vt:lpstr>PowerPoint Presentation</vt:lpstr>
      <vt:lpstr>Saya dan arduino</vt:lpstr>
      <vt:lpstr>Apa ilmu kehidupan yang saya pelajari dari arduino</vt:lpstr>
      <vt:lpstr>Sebelum saya bertemu dengan arduino</vt:lpstr>
      <vt:lpstr>PowerPoint Presentation</vt:lpstr>
      <vt:lpstr>Saya smk di jurusan tkj karena ditolak di smk jurusan elektro </vt:lpstr>
      <vt:lpstr>Prestasi saya selama sekolah tkj</vt:lpstr>
      <vt:lpstr>Tapi keajaiban menuntunku ke jurusan Pendidikan teknik elektro upi dan bertemu dengan Arduino</vt:lpstr>
      <vt:lpstr>Leicester juara liga inggris ditahun yg sama </vt:lpstr>
      <vt:lpstr>Lalu saya melihat meme ini</vt:lpstr>
      <vt:lpstr>Proyek pertama saya</vt:lpstr>
      <vt:lpstr>Saya butuh 6 bulan untuk bisa melakukan rangkaian ini</vt:lpstr>
      <vt:lpstr>Lab Fisika Sekolah FPMIPA UPI 2017</vt:lpstr>
      <vt:lpstr>RESEARCH BACKGROUND</vt:lpstr>
      <vt:lpstr>RESEARCH BACKGROUND</vt:lpstr>
      <vt:lpstr>RESEARCH BACKGROUND</vt:lpstr>
      <vt:lpstr>Akhirnya ide itu saya jadikan tugas akhir dan skripsi saya</vt:lpstr>
      <vt:lpstr>Dan akhirnya bisa ikutan publikasi internasional</vt:lpstr>
      <vt:lpstr>Dan cerita saya di jl. Setiabudi no 228 berakhir manis</vt:lpstr>
      <vt:lpstr>PowerPoint Presentation</vt:lpstr>
      <vt:lpstr>PowerPoint Presentation</vt:lpstr>
      <vt:lpstr>PowerPoint Presentation</vt:lpstr>
      <vt:lpstr>Cita cita saya kedepan</vt:lpstr>
      <vt:lpstr>Kesimpulan perjalanan saya</vt:lpstr>
      <vt:lpstr>Sekian dan terimakasih. Mohon maaf karena konten saya yang sekarang tidak berbau hal teknis Arduino. Semoga sedikit banyak bermanfaat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33</cp:revision>
  <dcterms:created xsi:type="dcterms:W3CDTF">2021-03-27T02:29:06Z</dcterms:created>
  <dcterms:modified xsi:type="dcterms:W3CDTF">2021-03-27T04:54:51Z</dcterms:modified>
</cp:coreProperties>
</file>